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21"/>
  </p:notesMasterIdLst>
  <p:sldIdLst>
    <p:sldId id="256" r:id="rId4"/>
    <p:sldId id="352" r:id="rId5"/>
    <p:sldId id="353" r:id="rId6"/>
    <p:sldId id="381" r:id="rId7"/>
    <p:sldId id="376" r:id="rId8"/>
    <p:sldId id="378" r:id="rId9"/>
    <p:sldId id="380" r:id="rId10"/>
    <p:sldId id="368" r:id="rId11"/>
    <p:sldId id="369" r:id="rId12"/>
    <p:sldId id="370" r:id="rId13"/>
    <p:sldId id="379" r:id="rId14"/>
    <p:sldId id="372" r:id="rId15"/>
    <p:sldId id="373" r:id="rId16"/>
    <p:sldId id="374" r:id="rId17"/>
    <p:sldId id="375" r:id="rId18"/>
    <p:sldId id="383" r:id="rId19"/>
    <p:sldId id="301" r:id="rId2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나눔스퀘어_ac Bold" panose="020B0600000101010101" pitchFamily="50" charset="-127"/>
      <p:bold r:id="rId24"/>
    </p:embeddedFont>
    <p:embeddedFont>
      <p:font typeface="나눔스퀘어_ac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4EA"/>
    <a:srgbClr val="FFFFFF"/>
    <a:srgbClr val="98DFBB"/>
    <a:srgbClr val="9AD3E9"/>
    <a:srgbClr val="F8B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81650" autoAdjust="0"/>
  </p:normalViewPr>
  <p:slideViewPr>
    <p:cSldViewPr>
      <p:cViewPr varScale="1">
        <p:scale>
          <a:sx n="94" d="100"/>
          <a:sy n="94" d="100"/>
        </p:scale>
        <p:origin x="1214" y="8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주파수 공간에서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 시 영상을 대상으로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수행하는 것보다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F, H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각각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입력영상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마스크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 결과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794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평활화와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동일한 결과 생성하는데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가우시안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필터를 사용할 수도 있음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이상적인 필터를 사용한 경우 영역의 경계 부근 지점에서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버터워스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필터에서는 확인할 수 없는 물결 왜곡이 발생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이유는 컷오프 주파수 지점에서 원래는 연속이었던 값이 갑자기 불연속으로 바뀌기 때문</a:t>
            </a:r>
            <a:endParaRPr lang="en-US" altLang="ko-KR" sz="1200" baseline="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버터워스</a:t>
            </a:r>
            <a:r>
              <a:rPr lang="ko-KR" altLang="en-US" sz="1200" baseline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필터는 차수가 높을수록 기울기가 가파르게 되어 이상적인 필터처럼 물결 왜곡 많아짐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4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에지 검출이나 영상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선명화의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결과 생성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마찬가지로 이상적인 필터와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버터워스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필터 사용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가우시안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필터 또한 사용할 수 있음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1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이상적인 필터와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버터워스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필터 유형 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310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이상적인 필터와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버터워스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필터 유형 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영상 변환은 주파수 변환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영상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기저 영상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r,c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 도메인에 대한 변수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주파수 도메인에 대한 변수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 M: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가로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세로 길이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영상을 각 기저 영상에 투영하여 유사 정도 계산하는데 이를 통해 입력 영상을 각 기저 영상에 대한 가중 합으로 분해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영상을 구성하는 모든 픽셀은 출력 데이터의 각 값을 계산하는데 영향 미침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48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주파수 영역에서 영상 처리 과정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영상이 입력되면 주파수 영역으로 변환하며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주파수 변환으로 얻어진 계수의 특정 주파수 영역에 원하는 영상 처리를 적용한 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주파수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역변환을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공간영역의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영상으로 변환해서 출력 영상을 생성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9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변환에 사용되는 수식에 해당하는 함수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2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72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 영상을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NxN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변환하면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분포되어 있던 픽셀 값이 변환 후 이웃 픽셀 간 별 차이 없는 저주파 영역에 집중되는 것을 이용하여 압축을 시도하는 방식으로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중복성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제거를 이용하며 인간의 시각에는 둔감한 고주파 성분을 제거함으로써 압축 가능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이산 코사인 변환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(DCT)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위한 변환 수식과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역변환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수식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a(u), a(v)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가중치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값에 따라 위의 가운데 식 같이 정의됨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분석에 주로 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이산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(DFT)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위한 변환 수식과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역변환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허수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노란색 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오일러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등식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오일러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등식을 첫번째 식에 대입했을 때 변환 수식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역변환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기저 함수의 지수 부호 차이만 있음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24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DFT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복소수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실수부와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허수부로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구성돼서 이렇게 표현 가능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코사인 함수는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실수부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사인 함수는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허수부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2, 3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스펙트럼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페이즈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분석을 위해 크기와 위상을 사용하는데 크기는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정현파의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최대치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위상은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정현파의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원점에 대한 상대적인 이동 값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주파수에 따른 에너지 분포를 확인하기 위해 스펙트럼의 크기를 사용하는데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DCT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동일하게 에너지가 주파수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지점에 집중적으로 분포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스펙트럼 영상을 효과적으로 시각화하기 위해 로그 스케일 사용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주기성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 결과도 주기성을 가지며 무한히 반복됨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켤레복소수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복소수의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허수부에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덧셈 역원을 취해 얻는 복소수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7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12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94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1" r:id="rId3"/>
    <p:sldLayoutId id="214748368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46661" y="2785048"/>
            <a:ext cx="6211372" cy="1080120"/>
          </a:xfrm>
        </p:spPr>
        <p:txBody>
          <a:bodyPr/>
          <a:lstStyle/>
          <a:p>
            <a:pPr lvl="0"/>
            <a:r>
              <a:rPr lang="en-US" altLang="ko-KR" dirty="0" smtClean="0">
                <a:ea typeface="맑은 고딕" pitchFamily="50" charset="-127"/>
              </a:rPr>
              <a:t>IMAGE PROCESSING using PYTHON and OPENCV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46661" y="3865168"/>
            <a:ext cx="5219924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20190101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김규리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Group 5"/>
          <p:cNvGrpSpPr/>
          <p:nvPr/>
        </p:nvGrpSpPr>
        <p:grpSpPr>
          <a:xfrm>
            <a:off x="2771800" y="2785048"/>
            <a:ext cx="129393" cy="1440160"/>
            <a:chOff x="3424672" y="2643758"/>
            <a:chExt cx="283232" cy="1584176"/>
          </a:xfrm>
        </p:grpSpPr>
        <p:sp>
          <p:nvSpPr>
            <p:cNvPr id="13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83300" t="18507" r="8303" b="66400"/>
          <a:stretch/>
        </p:blipFill>
        <p:spPr>
          <a:xfrm>
            <a:off x="7956618" y="22890"/>
            <a:ext cx="1170946" cy="11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푸리에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(Fourier Transform)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688" t="29000" r="70475" b="66800"/>
          <a:stretch/>
        </p:blipFill>
        <p:spPr>
          <a:xfrm>
            <a:off x="2771800" y="1785380"/>
            <a:ext cx="3600400" cy="3724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7082" t="43000" r="68900" b="52100"/>
          <a:stretch/>
        </p:blipFill>
        <p:spPr>
          <a:xfrm>
            <a:off x="2631459" y="2525824"/>
            <a:ext cx="3881082" cy="445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6688" t="56300" r="75987" b="34600"/>
          <a:stretch/>
        </p:blipFill>
        <p:spPr>
          <a:xfrm>
            <a:off x="2920125" y="3339183"/>
            <a:ext cx="3303750" cy="976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7475" t="43000" r="73231" b="52100"/>
          <a:stretch/>
        </p:blipFill>
        <p:spPr>
          <a:xfrm>
            <a:off x="2839499" y="4515966"/>
            <a:ext cx="3465002" cy="4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푸리에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(Fourier Transform)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특성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분리성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separability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)_2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 변환을 연속적인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 변환으로 분리할 수 있음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주기성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(periodicity)_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영상이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수평과 수직 방향으로 주기를 갖고 반복되는 신호로 취급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공액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대칭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(conjugate symmetry)_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영상의 중심을 원점으로 설정했을 때 원점 대칭되는 두 지점 값에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		F(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u,v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= F*(-u,-v)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관계 성립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27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주파수 공간에서의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저주파 통과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고주파 통과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대역 통과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효과적으로 필요한 정보의 추출이나 유지 가능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컨볼루션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정리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(convolution theorem)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따라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영상과 마스크에 대한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푸리에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변환의 곱으로 수행함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/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I(</a:t>
            </a:r>
            <a:r>
              <a:rPr lang="en-US" altLang="ko-KR" sz="2000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r,c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)*h(</a:t>
            </a:r>
            <a:r>
              <a:rPr lang="en-US" altLang="ko-KR" sz="2000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r,c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 F(</a:t>
            </a:r>
            <a:r>
              <a:rPr lang="en-US" altLang="ko-KR" sz="2000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u,v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)H(</a:t>
            </a:r>
            <a:r>
              <a:rPr lang="en-US" altLang="ko-KR" sz="2000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u,v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2000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22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주파수 공간에서의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저주파 통과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lowpass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filtering)</a:t>
            </a: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고주파 성분을 제거하여 저주파 성분만을 유지하는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흐려짐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영상에 포함된 노이즈를 약화시키거나 제거하는 작업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이상적인 필터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컷오프 주파수를 기준으로 통과 대역과 정지 대역 정확하게 구분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버터워스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컷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오프 주파수가 존재하지만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경계 뚜렷하지 않고 완만하게 변함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6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주파수 공간에서의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주파 통과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highpass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filtering)</a:t>
            </a: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저주파 성분을 제거하여 고주파 성분만을 유지하는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선명해짐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물체의 경계를 강화하는 작업 수행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9364"/>
          <a:stretch/>
        </p:blipFill>
        <p:spPr>
          <a:xfrm>
            <a:off x="3790751" y="2998354"/>
            <a:ext cx="1562497" cy="214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주파수 공간에서의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대역 통과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bandpass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filtering)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대역의 주파수 범위에 해당하는 주파수 성분만을 유지하는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개의 컷오프 주파수를 사용하여 통과 주파수 범위 설정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대역 거절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bandreject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filtering)</a:t>
            </a: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대역의 주파수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범위만을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제거하고 나머지 주파수를 통과시키는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72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주파수 공간에서의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067"/>
          <a:stretch/>
        </p:blipFill>
        <p:spPr>
          <a:xfrm>
            <a:off x="65871" y="1923678"/>
            <a:ext cx="4309196" cy="2835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927136"/>
            <a:ext cx="4308788" cy="28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187651"/>
            <a:ext cx="4689688" cy="629404"/>
          </a:xfrm>
        </p:spPr>
        <p:txBody>
          <a:bodyPr/>
          <a:lstStyle/>
          <a:p>
            <a:pPr algn="ctr"/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6329D35A-7A76-489A-9D27-F3D0B4A9BDBC}"/>
              </a:ext>
            </a:extLst>
          </p:cNvPr>
          <p:cNvSpPr/>
          <p:nvPr/>
        </p:nvSpPr>
        <p:spPr>
          <a:xfrm rot="2700000">
            <a:off x="2289269" y="232530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7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(image transform)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 수식을 사용하여 주어진 영상 데이터를 새로운 공간으로 매핑하는 과정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주파수 변환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(frequency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transform)</a:t>
            </a: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밝기 정보를 가지는 영상 데이터를 주파수 정보를 가지는 데이터로 변환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도메인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(spatial domain)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영상 데이터를 주파수 도메인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(frequency domain)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주파수 데이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터로 매핑하는 과정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900" t="38100" r="70869" b="51400"/>
          <a:stretch/>
        </p:blipFill>
        <p:spPr>
          <a:xfrm>
            <a:off x="755576" y="3883576"/>
            <a:ext cx="3240360" cy="823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195" t="70770" r="69025" b="18730"/>
          <a:stretch/>
        </p:blipFill>
        <p:spPr>
          <a:xfrm>
            <a:off x="4932040" y="3883576"/>
            <a:ext cx="3456384" cy="8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9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(image transform)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688" y="2407158"/>
            <a:ext cx="1578360" cy="792088"/>
          </a:xfrm>
          <a:prstGeom prst="roundRect">
            <a:avLst/>
          </a:prstGeom>
          <a:solidFill>
            <a:srgbClr val="A4B4E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79912" y="2355726"/>
            <a:ext cx="1584176" cy="936104"/>
          </a:xfrm>
          <a:prstGeom prst="roundRect">
            <a:avLst/>
          </a:prstGeom>
          <a:solidFill>
            <a:srgbClr val="A4B4E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주파수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처리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19024" y="2404872"/>
            <a:ext cx="1584176" cy="792088"/>
          </a:xfrm>
          <a:prstGeom prst="roundRect">
            <a:avLst/>
          </a:prstGeom>
          <a:solidFill>
            <a:srgbClr val="A4B4E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주파수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역변환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40800" y="2404872"/>
            <a:ext cx="1578360" cy="792088"/>
          </a:xfrm>
          <a:prstGeom prst="roundRect">
            <a:avLst/>
          </a:prstGeom>
          <a:solidFill>
            <a:srgbClr val="A4B4E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주파수 변환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58136" y="2404872"/>
            <a:ext cx="1584176" cy="792088"/>
          </a:xfrm>
          <a:prstGeom prst="roundRect">
            <a:avLst/>
          </a:prstGeom>
          <a:solidFill>
            <a:srgbClr val="A4B4E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 영상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 flipV="1">
            <a:off x="1680048" y="2800916"/>
            <a:ext cx="260752" cy="2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3558866" y="2796912"/>
            <a:ext cx="260752" cy="2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383328" y="2796912"/>
            <a:ext cx="260752" cy="2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7206068" y="2796912"/>
            <a:ext cx="260752" cy="2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72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(image transform)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기저 함수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(basis function)</a:t>
            </a:r>
          </a:p>
          <a:p>
            <a:pPr lvl="0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변환은 기저 함수를 기반으로 하여 이루어짐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정현파나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사각형 형태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2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 함수 형태로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영상과 기저 영상 간의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projection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새로운 영상 생성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29"/>
          <a:stretch/>
        </p:blipFill>
        <p:spPr>
          <a:xfrm>
            <a:off x="2169865" y="3369387"/>
            <a:ext cx="4804270" cy="16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(image transform)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주파수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(Spatial Frequency)</a:t>
            </a:r>
          </a:p>
          <a:p>
            <a:pPr lvl="0"/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영상의 공간 상에서 밝기 레벨이 변하는 정도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zero frequency: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이미지에서 전혀 값이 변하지 않음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 frequency: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밝기의 변화가 영상 내부에서 완만하게 이루어짐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 frequency: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밝기의 변화가 급격하게 이루어짐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83" y="3381375"/>
            <a:ext cx="49244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blogthumb-phinf.pstatic.net/20150729_260/riverrun17_1438126210654JaQPf_PNG/2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78" y="555526"/>
            <a:ext cx="5449244" cy="410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코사인 변환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(Cosine Transform)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기저 함수에 코사인 함수 사용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변환된 주파수 데이터는 실수값으로만 구성됨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JPEG, MPEG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데이터 압축을 위해 사용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145" t="41600" r="57875" b="31101"/>
          <a:stretch/>
        </p:blipFill>
        <p:spPr>
          <a:xfrm>
            <a:off x="1655676" y="2715766"/>
            <a:ext cx="5832648" cy="229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9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변환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987574"/>
            <a:ext cx="9144000" cy="504056"/>
          </a:xfrm>
        </p:spPr>
        <p:txBody>
          <a:bodyPr/>
          <a:lstStyle/>
          <a:p>
            <a:pPr lvl="0" algn="l"/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푸리에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(Fourier Transform)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496" y="1779662"/>
            <a:ext cx="907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기저 함수에 코사인 함수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사인 함수 사용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영상을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정현파의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가중 합으로 분해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변환된 주파수 데이터는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실수부뿐만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아니라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허수부도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포함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8263" t="64700" r="58662" b="28300"/>
          <a:stretch/>
        </p:blipFill>
        <p:spPr>
          <a:xfrm>
            <a:off x="1547664" y="3495969"/>
            <a:ext cx="6048672" cy="7200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1419" t="42300" r="70469" b="50567"/>
          <a:stretch/>
        </p:blipFill>
        <p:spPr>
          <a:xfrm>
            <a:off x="1043608" y="2762170"/>
            <a:ext cx="3312368" cy="7337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6138" t="55600" r="61419" b="37400"/>
          <a:stretch/>
        </p:blipFill>
        <p:spPr>
          <a:xfrm>
            <a:off x="5652120" y="2929457"/>
            <a:ext cx="2275576" cy="3992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9051" t="55600" r="67325" b="35300"/>
          <a:stretch/>
        </p:blipFill>
        <p:spPr>
          <a:xfrm>
            <a:off x="2986808" y="4206816"/>
            <a:ext cx="3241376" cy="7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5432</TotalTime>
  <Words>963</Words>
  <Application>Microsoft Office PowerPoint</Application>
  <PresentationFormat>화면 슬라이드 쇼(16:9)</PresentationFormat>
  <Paragraphs>141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Arial</vt:lpstr>
      <vt:lpstr>Arial Unicode MS</vt:lpstr>
      <vt:lpstr>맑은 고딕</vt:lpstr>
      <vt:lpstr>나눔스퀘어_ac Bold</vt:lpstr>
      <vt:lpstr>Wingdings</vt:lpstr>
      <vt:lpstr>나눔스퀘어_ac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 규리</cp:lastModifiedBy>
  <cp:revision>295</cp:revision>
  <dcterms:created xsi:type="dcterms:W3CDTF">2016-12-05T23:26:54Z</dcterms:created>
  <dcterms:modified xsi:type="dcterms:W3CDTF">2020-11-06T05:54:22Z</dcterms:modified>
</cp:coreProperties>
</file>